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AC2350-2352-67E3-A08E-C34380FBF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EF84A-6E7D-DF0B-7C79-82FFB76DE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DF7E6B-61AD-7886-32E3-43B25E8CB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87B953-911B-09D0-5962-D0115BE5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A6CFB4-24FC-3D14-0665-6AEB2A7F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47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F22C1-F850-9185-2330-47531E3D8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4638A9-7F55-D294-BBC5-3917D6D72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BCDD53-C571-5C11-A143-B213443C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F90178-2A20-D8D6-CD9E-B085EA71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290A9D-310A-3127-4240-DC43AB72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110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1996E8-1427-0AE7-6189-B37D78358F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C2008BF-C3E0-6630-5C28-6A9FDF8C8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5F6A1E-FDFA-87C3-EA49-9C628FAA1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6A9DB3-F13F-05F7-13C5-0D46511F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F0DC8E-DFE2-FF8D-D123-A9F37BEB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64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DC27C-8BA1-087A-2DE1-D2FD4830D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4097AD-07DD-C3D7-4885-B1EBCD9E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3219B6-5B4A-603A-2BB8-E156CA12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EAAA53-B6C2-9656-FCB6-122FB2C8D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03565C-7C33-CA37-4407-034652C8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358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1F097-B582-5A7A-6C5A-38522C89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92EC89-1487-3CAB-4A4B-277766E7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B7DB4E-A34F-8D3C-67F2-93A4A3B3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E84B0B-2B96-E106-FCC2-5A5B6647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1ABE9D-B6FB-20D4-ED7E-9BA0E951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534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0EDFB-AF4A-3CF3-825B-E32BF8DCD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E31787-263F-2B59-3ECA-90DA8CC47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0DB6F5-2ADE-2E2B-4B28-BB198C9A3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BEF169-C1FB-0583-E989-EC3E9FFC9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52407F-8C95-96C9-A3AB-FF62194A8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4940C5-EF23-43EC-8988-F026A814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782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6E6BC-F667-89C3-CC65-2F3931AB6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D1288F-8981-BFF5-71FF-873BFFCAE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ADC8BD-43E5-FF91-6673-F81FDCA15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7CA22E9-9EEA-D6D5-4D08-77F41A4C31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833C07B-BA49-B6E0-92EA-71F3AD692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5EB7C4-F7AC-9D11-DE81-4214B455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6C6C96F-D1CD-EEBC-00F3-B4959471E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05D015-C5B0-3DA8-0AFD-F5AE42B7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959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28E96-89AD-C30C-D6AE-2ABC0279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0EA7EF4-FD7B-0D6C-4A17-4555C9911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EF78C7-40C3-91FE-D3D1-10C90978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CF435D-FE58-067F-C458-74017109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189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A8B2780-9593-4CB1-DBF3-4B828FA7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2F3A310-74DC-51A3-8B33-C2356B57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9D278F3-48E3-90C5-1A84-71A6863F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086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070B0-ACAA-069F-1F45-A7F7A181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E5F93F-3661-30D7-50DB-FED53A28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3D7E79-858C-8E41-8291-BC02D9628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385F06-FAD2-EB3E-ACD7-15D97446D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4F69E7-E7A7-5BBD-0225-BE6BB961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48C5D4-6F35-85C4-C155-9F6119BB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42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5A37C-B718-03CF-71AC-BE4DB072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95FD41-E45F-A252-7AE4-1A9301D26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DD2B32-F5BD-11F5-F789-A950702D1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558B86-C27F-C525-0337-B6DF8957E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E161F4-9A3E-77E3-7076-C9835AAF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822A78-9D2C-BED0-4C48-41896F4C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692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B749D74-8C8B-747C-EBE3-7CF50B698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62F197-2107-95F2-D49D-D8ABDD111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D939D6-D5EC-2AF8-03FA-CD395DDAA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337F2-8C73-4C52-B03E-CF460CDF5AA5}" type="datetimeFigureOut">
              <a:rPr lang="de-DE" smtClean="0"/>
              <a:t>10.03.2023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4E3A28-0827-00FB-09DD-B87F7894B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A82356-67E7-B1AD-ABF9-6372F58C2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9D410-5818-46D8-9876-D0B2A158C4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857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werbung.pflege@zentrum-sunnegarte,ch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145E6BA-3845-E2F0-3906-2D832579FD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541" b="19251"/>
          <a:stretch/>
        </p:blipFill>
        <p:spPr bwMode="auto">
          <a:xfrm>
            <a:off x="442333" y="1161401"/>
            <a:ext cx="4105275" cy="1131668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B51C2F3-C295-A0AB-F4F2-97E7789B4D9F}"/>
              </a:ext>
            </a:extLst>
          </p:cNvPr>
          <p:cNvSpPr txBox="1">
            <a:spLocks/>
          </p:cNvSpPr>
          <p:nvPr/>
        </p:nvSpPr>
        <p:spPr>
          <a:xfrm>
            <a:off x="6248397" y="20729"/>
            <a:ext cx="5943603" cy="681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CH" sz="4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CH" sz="6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de-CH" sz="6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nser neues Team-Mitglied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CH" sz="6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Fachfrau / Fachmann Gesundheit (60 – 80 %)</a:t>
            </a:r>
            <a:endParaRPr lang="de-CH" sz="6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>
              <a:lnSpc>
                <a:spcPct val="120000"/>
              </a:lnSpc>
              <a:spcAft>
                <a:spcPts val="0"/>
              </a:spcAft>
              <a:buNone/>
            </a:pPr>
            <a:br>
              <a:rPr lang="de-CH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CH" sz="4800" b="1" dirty="0">
                <a:latin typeface="Arial" panose="020B0604020202020204" pitchFamily="34" charset="0"/>
                <a:ea typeface="Times New Roman" panose="02020603050405020304" pitchFamily="18" charset="0"/>
              </a:rPr>
              <a:t>Was wir Dir anbieten wollen</a:t>
            </a:r>
            <a:r>
              <a:rPr lang="de-CH" sz="4400" b="1" dirty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br>
              <a:rPr lang="de-CH" sz="44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de-CH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-342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CH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Werde Teil unseres dynamischen </a:t>
            </a:r>
            <a:r>
              <a:rPr lang="de-CH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Sunnegarte</a:t>
            </a:r>
            <a:r>
              <a:rPr lang="de-CH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-Teams</a:t>
            </a:r>
          </a:p>
          <a:p>
            <a:pPr marL="0" lvl="0" indent="-342900" algn="l">
              <a:lnSpc>
                <a:spcPct val="12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CH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abwechslungsreiche und herausfordernde Tätigkeit </a:t>
            </a:r>
          </a:p>
          <a:p>
            <a:pPr marL="0" lvl="0" indent="-342900" algn="l">
              <a:lnSpc>
                <a:spcPct val="12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CH" sz="4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Weiterentwicklung Deiner fachlichen und persönlichen Kompetenzen</a:t>
            </a:r>
          </a:p>
          <a:p>
            <a:pPr marL="0" lvl="0" indent="-342900" algn="l">
              <a:lnSpc>
                <a:spcPct val="12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CH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Interessante Anstellungsbedingungen mit Entwicklungschancen</a:t>
            </a:r>
            <a:br>
              <a:rPr lang="de-CH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CH" sz="4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de-CH" sz="4400" b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de-CH" sz="4800" b="1" dirty="0">
                <a:latin typeface="Arial" panose="020B0604020202020204" pitchFamily="34" charset="0"/>
              </a:rPr>
              <a:t>Deine Hauptaufgaben bei uns</a:t>
            </a:r>
          </a:p>
          <a:p>
            <a:pPr marL="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de-CH" sz="4400" dirty="0">
                <a:latin typeface="Arial" panose="020B0604020202020204" pitchFamily="34" charset="0"/>
              </a:rPr>
              <a:t>Dich als Persönlichkeit einbringen</a:t>
            </a:r>
          </a:p>
          <a:p>
            <a:pPr marL="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de-CH" sz="4400" dirty="0">
                <a:latin typeface="Arial" panose="020B0604020202020204" pitchFamily="34" charset="0"/>
              </a:rPr>
              <a:t>Unseren Kunden professionelle Betreuung und Pflege anbieten</a:t>
            </a:r>
          </a:p>
          <a:p>
            <a:pPr marL="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de-CH" sz="4400" dirty="0">
                <a:latin typeface="Arial" panose="020B0604020202020204" pitchFamily="34" charset="0"/>
              </a:rPr>
              <a:t>Dein Wissen und Können im Team und unseren Lernenden weitergeben</a:t>
            </a:r>
            <a:br>
              <a:rPr lang="de-CH" sz="4800" b="1" dirty="0">
                <a:latin typeface="Arial" panose="020B0604020202020204" pitchFamily="34" charset="0"/>
              </a:rPr>
            </a:br>
            <a:endParaRPr lang="de-CH" sz="4800" b="1" dirty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de-CH" sz="4800" b="1" dirty="0">
                <a:latin typeface="Arial" panose="020B0604020202020204" pitchFamily="34" charset="0"/>
              </a:rPr>
              <a:t>Was wir uns von Dir wünschen:</a:t>
            </a:r>
          </a:p>
          <a:p>
            <a:pPr marL="0">
              <a:lnSpc>
                <a:spcPct val="120000"/>
              </a:lnSpc>
            </a:pPr>
            <a:r>
              <a:rPr lang="de-CH" sz="4400" dirty="0">
                <a:latin typeface="Arial" panose="020B0604020202020204" pitchFamily="34" charset="0"/>
              </a:rPr>
              <a:t>Fähigkeitszeugnis als Fachfrau / Fachmann Gesundheit</a:t>
            </a:r>
          </a:p>
          <a:p>
            <a:pPr marL="0">
              <a:lnSpc>
                <a:spcPct val="120000"/>
              </a:lnSpc>
            </a:pPr>
            <a:r>
              <a:rPr lang="de-CH" sz="4400" dirty="0">
                <a:latin typeface="Arial" panose="020B0604020202020204" pitchFamily="34" charset="0"/>
              </a:rPr>
              <a:t>Unterstützung im Pflegeprozess</a:t>
            </a:r>
          </a:p>
          <a:p>
            <a:pPr marL="0" lvl="0" indent="0" algn="l">
              <a:spcAft>
                <a:spcPts val="0"/>
              </a:spcAft>
              <a:buNone/>
            </a:pPr>
            <a:br>
              <a:rPr lang="de-CH" sz="4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CH" sz="5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Und, was denkst Du?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CH" sz="4400" dirty="0">
                <a:latin typeface="Arial" panose="020B0604020202020204" pitchFamily="34" charset="0"/>
                <a:cs typeface="Times New Roman" panose="02020603050405020304" pitchFamily="18" charset="0"/>
              </a:rPr>
              <a:t>Komm bei uns vorbei und mache Dir vor Ort ein Bild über Dein neues Team, unseren Umgang untereinander und die gesamte Sunnegarte-Familie. Damit wir auch Dich besser kennenlernen können, kannst Du uns Deine elekt­ronische Bewerbung </a:t>
            </a:r>
            <a:r>
              <a:rPr lang="de-CH" sz="44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de-CH" sz="4400"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de-CH" sz="440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de-CH" sz="4400" dirty="0" err="1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zentrum-sunnegarte,ch</a:t>
            </a:r>
            <a:r>
              <a:rPr lang="de-CH" sz="44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CH" sz="4400" dirty="0">
                <a:latin typeface="Arial" panose="020B0604020202020204" pitchFamily="34" charset="0"/>
                <a:cs typeface="Arial" panose="020B0604020202020204" pitchFamily="34" charset="0"/>
              </a:rPr>
              <a:t>senden. Falls Du lieber zuerst einige Fragen am Telefon klären möchtest, kontaktiere </a:t>
            </a:r>
            <a:r>
              <a:rPr lang="de-CH" sz="4400" dirty="0">
                <a:latin typeface="Arial" panose="020B0604020202020204" pitchFamily="34" charset="0"/>
                <a:cs typeface="Times New Roman" panose="02020603050405020304" pitchFamily="18" charset="0"/>
              </a:rPr>
              <a:t>Marianne Bach unter Tel. 055 253 01 11.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CH" sz="4400" dirty="0">
                <a:latin typeface="Arial" panose="020B0604020202020204" pitchFamily="34" charset="0"/>
                <a:cs typeface="Times New Roman" panose="02020603050405020304" pitchFamily="18" charset="0"/>
              </a:rPr>
              <a:t>Wir freuen uns auf Dich!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50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7F59294C-8263-5FB2-589B-4B43295E7525}"/>
              </a:ext>
            </a:extLst>
          </p:cNvPr>
          <p:cNvSpPr txBox="1">
            <a:spLocks/>
          </p:cNvSpPr>
          <p:nvPr/>
        </p:nvSpPr>
        <p:spPr>
          <a:xfrm>
            <a:off x="6248397" y="20728"/>
            <a:ext cx="5943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br>
              <a:rPr lang="de-CH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sz="11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5FD53EA-C54A-F1A2-D05D-C42336FBD942}"/>
              </a:ext>
            </a:extLst>
          </p:cNvPr>
          <p:cNvSpPr txBox="1"/>
          <p:nvPr/>
        </p:nvSpPr>
        <p:spPr>
          <a:xfrm rot="10800000" flipH="1" flipV="1">
            <a:off x="442333" y="3036651"/>
            <a:ext cx="4952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de-CH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Zentrum </a:t>
            </a:r>
            <a:r>
              <a:rPr lang="de-CH" sz="12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Sunnegarte</a:t>
            </a:r>
            <a:r>
              <a:rPr lang="de-CH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 ist ein modernes Kompetenzzentrum rund um das Alter und vereint die Spitex, Alterswohnungen mit Service, eine Be­ratungsstelle für Alter und Gesundheit sowie ein Wohn- und Pflegeheim in einem Unternehmen. Rund 170 Mitarbeitende arbeiten zusammen für unsere Kunden und freuen sich auf </a:t>
            </a:r>
            <a:r>
              <a:rPr lang="de-CH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Dich als</a:t>
            </a:r>
          </a:p>
        </p:txBody>
      </p:sp>
    </p:spTree>
    <p:extLst>
      <p:ext uri="{BB962C8B-B14F-4D97-AF65-F5344CB8AC3E}">
        <p14:creationId xmlns:p14="http://schemas.microsoft.com/office/powerpoint/2010/main" val="2919725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Breitbild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Grossholz Peter</dc:creator>
  <cp:lastModifiedBy>Brizzi Gabriella</cp:lastModifiedBy>
  <cp:revision>18</cp:revision>
  <dcterms:created xsi:type="dcterms:W3CDTF">2022-07-04T11:21:49Z</dcterms:created>
  <dcterms:modified xsi:type="dcterms:W3CDTF">2023-03-10T13:56:42Z</dcterms:modified>
</cp:coreProperties>
</file>